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Parlons!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8600" y="1219200"/>
            <a:ext cx="8463108" cy="107721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Have a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coversation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with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in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which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discuss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yourselves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35228" y="2694393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Names</a:t>
            </a:r>
            <a:r>
              <a:rPr lang="fr-FR" sz="3200" dirty="0" smtClean="0">
                <a:latin typeface="Kristen ITC" pitchFamily="66" charset="0"/>
              </a:rPr>
              <a:t>, </a:t>
            </a:r>
            <a:r>
              <a:rPr lang="fr-FR" sz="3200" dirty="0" err="1" smtClean="0">
                <a:latin typeface="Kristen ITC" pitchFamily="66" charset="0"/>
              </a:rPr>
              <a:t>where</a:t>
            </a:r>
            <a:r>
              <a:rPr lang="fr-FR" sz="3200" dirty="0" smtClean="0">
                <a:latin typeface="Kristen ITC" pitchFamily="66" charset="0"/>
              </a:rPr>
              <a:t> </a:t>
            </a:r>
            <a:r>
              <a:rPr lang="fr-FR" sz="3200" dirty="0" err="1" smtClean="0">
                <a:latin typeface="Kristen ITC" pitchFamily="66" charset="0"/>
              </a:rPr>
              <a:t>from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256" y="3886200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Likes</a:t>
            </a:r>
            <a:r>
              <a:rPr lang="fr-FR" sz="3200" dirty="0" smtClean="0">
                <a:latin typeface="Kristen ITC" pitchFamily="66" charset="0"/>
              </a:rPr>
              <a:t>/</a:t>
            </a:r>
            <a:r>
              <a:rPr lang="fr-FR" sz="3200" dirty="0" err="1" smtClean="0">
                <a:latin typeface="Kristen ITC" pitchFamily="66" charset="0"/>
              </a:rPr>
              <a:t>dislikes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235" y="5334000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Family</a:t>
            </a:r>
            <a:r>
              <a:rPr lang="fr-FR" sz="3200" dirty="0" smtClean="0">
                <a:latin typeface="Kristen ITC" pitchFamily="66" charset="0"/>
              </a:rPr>
              <a:t> 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Parlons!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8600" y="1219200"/>
            <a:ext cx="8463108" cy="107721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Have a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coversation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with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in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which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discuss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200" dirty="0" err="1" smtClean="0">
                <a:solidFill>
                  <a:schemeClr val="bg1"/>
                </a:solidFill>
                <a:latin typeface="Kristen ITC" pitchFamily="66" charset="0"/>
              </a:rPr>
              <a:t>school</a:t>
            </a:r>
            <a:r>
              <a:rPr lang="fr-FR" sz="3200" dirty="0" smtClean="0">
                <a:solidFill>
                  <a:schemeClr val="bg1"/>
                </a:solidFill>
                <a:latin typeface="Kristen ITC" pitchFamily="66" charset="0"/>
              </a:rPr>
              <a:t>:</a:t>
            </a:r>
            <a:endParaRPr lang="fr-FR" sz="3200" dirty="0" smtClean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35228" y="2694393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Mainland in </a:t>
            </a:r>
            <a:r>
              <a:rPr lang="fr-FR" sz="3200" dirty="0" err="1" smtClean="0">
                <a:latin typeface="Kristen ITC" pitchFamily="66" charset="0"/>
              </a:rPr>
              <a:t>general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256" y="3886200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Classes 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235" y="5334000"/>
            <a:ext cx="86498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err="1" smtClean="0">
                <a:latin typeface="Kristen ITC" pitchFamily="66" charset="0"/>
              </a:rPr>
              <a:t>Teachers</a:t>
            </a:r>
            <a:endParaRPr lang="fr-FR" sz="3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84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41</Words>
  <Application>Microsoft Office PowerPoint</Application>
  <PresentationFormat>On-screen Show (4:3)</PresentationFormat>
  <Paragraphs>12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64</cp:revision>
  <dcterms:created xsi:type="dcterms:W3CDTF">2011-09-14T23:22:57Z</dcterms:created>
  <dcterms:modified xsi:type="dcterms:W3CDTF">2012-01-17T14:46:59Z</dcterms:modified>
</cp:coreProperties>
</file>